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notesSlides/notesSlide1.xml" ContentType="application/vnd.openxmlformats-officedocument.presentationml.notesSlide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ppt/comments/comment10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sldIdLst>
    <p:sldId id="256" r:id="rId2"/>
    <p:sldId id="257" r:id="rId3"/>
    <p:sldId id="265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71" r:id="rId14"/>
    <p:sldId id="275" r:id="rId15"/>
    <p:sldId id="272" r:id="rId16"/>
    <p:sldId id="267" r:id="rId17"/>
    <p:sldId id="268" r:id="rId18"/>
    <p:sldId id="269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lva Duarte" initials="SE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13:17.455" idx="1">
    <p:pos x="2056" y="849"/>
    <p:text>Not sure what this means--Positive in World Language</p:text>
  </p:cm>
  <p:cm authorId="0" dt="2013-02-16T19:14:06.481" idx="2">
    <p:pos x="4856" y="1186"/>
    <p:text>We need to decide to capitalize or not, but we have been capitalizing it when it refers to the Subject Matter--do you agree?</p:tex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25:46.886" idx="9">
    <p:pos x="2898" y="2295"/>
    <p:text>Sure we have to to provide our contact information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15:18.763" idx="3">
    <p:pos x="5018" y="1186"/>
    <p:text>Please refresh my memory about this clip?  I am drawing a blank here. Help!!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15:56.268" idx="4">
    <p:pos x="1649" y="1803"/>
    <p:text>I like this idea!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17:58.357" idx="5">
    <p:pos x="3081" y="505"/>
    <p:text>Need to decide how to best do this.  I woul love do some kind of a maping or selection kind of activity. 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18:22.975" idx="6">
    <p:pos x="10" y="10"/>
    <p:text>Good!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26:32.530" idx="10">
    <p:pos x="1965" y="2203"/>
    <p:text>I suggest providing the URL Courses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27:31.991" idx="11">
    <p:pos x="940" y="814"/>
    <p:text>I inserted this slide. I believe we should explain that they can download and teach it.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24:20.392" idx="7">
    <p:pos x="3790" y="814"/>
    <p:text>Need URL for the Application 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2-16T19:24:57.182" idx="8">
    <p:pos x="3165" y="1186"/>
    <p:text>We should add Katie, for she does more the nuts and bolts.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B7F70-B126-423D-A375-0B10980EA6B5}" type="datetimeFigureOut">
              <a:rPr lang="en-US" smtClean="0"/>
              <a:t>2/16/13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21B9F-F469-4D24-AC1D-CC248C4F4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60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21B9F-F469-4D24-AC1D-CC248C4F4E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7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DF8321-CBED-46F7-B4EA-32CFF4F776FF}" type="datetimeFigureOut">
              <a:rPr lang="en-US" smtClean="0"/>
              <a:t>2/16/13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4509DE-7E6E-46F2-AE52-66008250FB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omments" Target="../comments/commen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1447800"/>
          </a:xfrm>
        </p:spPr>
        <p:txBody>
          <a:bodyPr/>
          <a:lstStyle/>
          <a:p>
            <a:r>
              <a:rPr lang="en-US" dirty="0" smtClean="0"/>
              <a:t>California Language Teachers’ Association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idx="2"/>
          </p:nvPr>
        </p:nvSpPr>
        <p:spPr>
          <a:xfrm>
            <a:off x="381000" y="2514600"/>
            <a:ext cx="2362200" cy="36115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276600" y="274320"/>
            <a:ext cx="5117592" cy="582168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en-US" sz="5200" dirty="0" smtClean="0"/>
          </a:p>
          <a:p>
            <a:pPr marL="0" indent="0" algn="ctr">
              <a:buNone/>
            </a:pPr>
            <a:endParaRPr lang="en-US" sz="5200" dirty="0" smtClean="0"/>
          </a:p>
          <a:p>
            <a:pPr marL="0" indent="0" algn="ctr">
              <a:buNone/>
            </a:pPr>
            <a:r>
              <a:rPr lang="en-US" sz="5200" dirty="0" smtClean="0"/>
              <a:t>Developing </a:t>
            </a:r>
            <a:r>
              <a:rPr lang="en-US" sz="5200" dirty="0"/>
              <a:t>College, Career and </a:t>
            </a:r>
            <a:endParaRPr lang="en-US" sz="5200" dirty="0" smtClean="0"/>
          </a:p>
          <a:p>
            <a:pPr marL="0" indent="0" algn="ctr">
              <a:buNone/>
            </a:pPr>
            <a:r>
              <a:rPr lang="en-US" sz="5200" dirty="0" smtClean="0"/>
              <a:t>World-Ready </a:t>
            </a:r>
            <a:r>
              <a:rPr lang="en-US" sz="5200" dirty="0"/>
              <a:t>Students</a:t>
            </a:r>
          </a:p>
          <a:p>
            <a:pPr marL="0" indent="0">
              <a:buNone/>
            </a:pPr>
            <a:r>
              <a:rPr lang="en-US" dirty="0" smtClean="0"/>
              <a:t>         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Facilitated </a:t>
            </a:r>
            <a:r>
              <a:rPr lang="en-US" dirty="0"/>
              <a:t>by:</a:t>
            </a:r>
          </a:p>
          <a:p>
            <a:pPr algn="r"/>
            <a:r>
              <a:rPr lang="en-US" dirty="0"/>
              <a:t>Tanya </a:t>
            </a:r>
            <a:r>
              <a:rPr lang="en-US" dirty="0" err="1"/>
              <a:t>Zaccone</a:t>
            </a:r>
            <a:endParaRPr lang="en-US" dirty="0"/>
          </a:p>
          <a:p>
            <a:pPr algn="r"/>
            <a:r>
              <a:rPr lang="en-US" dirty="0"/>
              <a:t>Svetlana </a:t>
            </a:r>
            <a:r>
              <a:rPr lang="en-US" dirty="0" err="1"/>
              <a:t>Lazarova</a:t>
            </a:r>
            <a:endParaRPr lang="en-US" dirty="0"/>
          </a:p>
          <a:p>
            <a:pPr algn="r"/>
            <a:r>
              <a:rPr lang="en-US" dirty="0"/>
              <a:t>Duarte Silva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218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109728" indent="0" algn="ctr">
              <a:buNone/>
            </a:pPr>
            <a:r>
              <a:rPr lang="en-US" dirty="0" smtClean="0"/>
              <a:t>Skill Sets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Skills span discipline areas/subjects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Apply skills</a:t>
            </a:r>
          </a:p>
          <a:p>
            <a:pPr>
              <a:buFont typeface="Courier New" pitchFamily="49" charset="0"/>
              <a:buChar char="o"/>
            </a:pPr>
            <a:r>
              <a:rPr lang="en-US" dirty="0"/>
              <a:t>	</a:t>
            </a:r>
            <a:r>
              <a:rPr lang="en-US" dirty="0" smtClean="0"/>
              <a:t>learning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     innovation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Learning and Innovation Skills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Information, Media and Technology Skills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Life and Career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19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dirty="0" smtClean="0"/>
              <a:t>Information, Media and </a:t>
            </a:r>
          </a:p>
          <a:p>
            <a:pPr marL="109728" indent="0" algn="ctr">
              <a:buNone/>
            </a:pPr>
            <a:r>
              <a:rPr lang="en-US" dirty="0" smtClean="0"/>
              <a:t>Technology Skills</a:t>
            </a:r>
          </a:p>
          <a:p>
            <a:pPr marL="109728" indent="0" algn="ctr"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Information Literacy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Media Literacy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Information and Communication Technology Literacy</a:t>
            </a:r>
          </a:p>
        </p:txBody>
      </p:sp>
    </p:spTree>
    <p:extLst>
      <p:ext uri="{BB962C8B-B14F-4D97-AF65-F5344CB8AC3E}">
        <p14:creationId xmlns:p14="http://schemas.microsoft.com/office/powerpoint/2010/main" val="4090271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en-US" dirty="0" smtClean="0"/>
              <a:t>UCCI Course Development Process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Teams 80+ </a:t>
            </a:r>
            <a:r>
              <a:rPr lang="en-US" dirty="0" smtClean="0"/>
              <a:t>instructors</a:t>
            </a:r>
            <a:r>
              <a:rPr lang="en-US" dirty="0"/>
              <a:t> </a:t>
            </a:r>
            <a:r>
              <a:rPr lang="en-US" dirty="0" smtClean="0"/>
              <a:t>(Divided into language teams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administrators</a:t>
            </a:r>
            <a:r>
              <a:rPr lang="en-US" dirty="0" smtClean="0"/>
              <a:t>, curriculum specialists, UC staff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One day of </a:t>
            </a:r>
            <a:r>
              <a:rPr lang="en-US" dirty="0" smtClean="0"/>
              <a:t>PD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4 days of intensive course writing on site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Follow-up course writing online  </a:t>
            </a:r>
          </a:p>
          <a:p>
            <a:pPr marL="109728" indent="0" algn="ctr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3524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en-US" dirty="0" smtClean="0"/>
          </a:p>
          <a:p>
            <a:pPr marL="109728" indent="0" algn="ctr">
              <a:buNone/>
            </a:pPr>
            <a:r>
              <a:rPr lang="en-US" dirty="0" smtClean="0"/>
              <a:t>UCCI Courses approved so far</a:t>
            </a:r>
          </a:p>
          <a:p>
            <a:pPr marL="109728" indent="0" algn="ctr">
              <a:buNone/>
            </a:pPr>
            <a:r>
              <a:rPr lang="en-US" dirty="0" smtClean="0"/>
              <a:t>From Fall 2012 Institute</a:t>
            </a:r>
          </a:p>
          <a:p>
            <a:pPr marL="109728" indent="0" algn="ctr"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Le </a:t>
            </a:r>
            <a:r>
              <a:rPr lang="en-US" dirty="0" err="1" smtClean="0"/>
              <a:t>Francais</a:t>
            </a:r>
            <a:r>
              <a:rPr lang="en-US" dirty="0" smtClean="0"/>
              <a:t> 3 et Marketing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Spanish for the Entrepreneurial Mind (3)</a:t>
            </a:r>
          </a:p>
        </p:txBody>
      </p:sp>
    </p:spTree>
    <p:extLst>
      <p:ext uri="{BB962C8B-B14F-4D97-AF65-F5344CB8AC3E}">
        <p14:creationId xmlns:p14="http://schemas.microsoft.com/office/powerpoint/2010/main" val="2277633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 can I teach the approved courses in my school?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216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en-US" dirty="0" smtClean="0"/>
          </a:p>
          <a:p>
            <a:pPr marL="109728" indent="0" algn="ctr">
              <a:buNone/>
            </a:pPr>
            <a:r>
              <a:rPr lang="en-US" dirty="0" smtClean="0"/>
              <a:t>UCCI Courses</a:t>
            </a:r>
          </a:p>
          <a:p>
            <a:pPr marL="109728" indent="0" algn="ctr">
              <a:buNone/>
            </a:pPr>
            <a:r>
              <a:rPr lang="en-US" dirty="0" smtClean="0"/>
              <a:t>Spring 2013</a:t>
            </a:r>
          </a:p>
          <a:p>
            <a:pPr marL="109728" indent="0" algn="ctr"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World Languages (LOTE)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Health</a:t>
            </a:r>
          </a:p>
        </p:txBody>
      </p:sp>
    </p:spTree>
    <p:extLst>
      <p:ext uri="{BB962C8B-B14F-4D97-AF65-F5344CB8AC3E}">
        <p14:creationId xmlns:p14="http://schemas.microsoft.com/office/powerpoint/2010/main" val="88020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dirty="0" smtClean="0"/>
              <a:t>How you can participate in UCCI course development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Write course with team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i="1" dirty="0" smtClean="0"/>
              <a:t>experience a-g write, teach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Content adviser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i="1" dirty="0" smtClean="0"/>
              <a:t>experience Standards, P21, </a:t>
            </a:r>
            <a:r>
              <a:rPr lang="en-US" i="1" dirty="0" err="1" smtClean="0"/>
              <a:t>etc</a:t>
            </a:r>
            <a:r>
              <a:rPr lang="en-US" i="1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Facilitator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i="1" dirty="0" smtClean="0"/>
              <a:t>plus experience leading groups </a:t>
            </a:r>
          </a:p>
          <a:p>
            <a:pPr marL="109728" indent="0" algn="ctr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675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dirty="0" smtClean="0"/>
              <a:t>UCCI Contacts</a:t>
            </a:r>
          </a:p>
          <a:p>
            <a:pPr marL="109728" indent="0" algn="ctr"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Program Information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Sarah </a:t>
            </a:r>
            <a:r>
              <a:rPr lang="en-US" dirty="0" err="1" smtClean="0"/>
              <a:t>Fidelibus</a:t>
            </a:r>
            <a:endParaRPr lang="en-US" dirty="0"/>
          </a:p>
          <a:p>
            <a:pPr marL="109728" indent="0">
              <a:buNone/>
            </a:pPr>
            <a:r>
              <a:rPr lang="en-US" dirty="0" smtClean="0"/>
              <a:t>	UCCI Program Manager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i="1" dirty="0" smtClean="0"/>
              <a:t>(510) 287-3349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web site: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i="1" dirty="0" smtClean="0"/>
              <a:t>www.ucopedu/ucci/</a:t>
            </a:r>
          </a:p>
          <a:p>
            <a:pPr marL="109728" indent="0" algn="ctr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9097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dirty="0" smtClean="0"/>
              <a:t>UCCI Contacts</a:t>
            </a:r>
          </a:p>
          <a:p>
            <a:pPr marL="109728" indent="0" algn="ctr"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Teacher Contact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Katie Leslie</a:t>
            </a:r>
            <a:endParaRPr lang="en-US" dirty="0"/>
          </a:p>
          <a:p>
            <a:pPr marL="109728" indent="0">
              <a:buNone/>
            </a:pPr>
            <a:r>
              <a:rPr lang="en-US" dirty="0" smtClean="0"/>
              <a:t>	UCCI Projects Coordinator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i="1" dirty="0" smtClean="0"/>
              <a:t>(510) 587-6195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email: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i="1" dirty="0" smtClean="0"/>
              <a:t>Katherine.Leslie@ucop.edu</a:t>
            </a:r>
          </a:p>
          <a:p>
            <a:pPr marL="109728" indent="0" algn="ctr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2762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en-US" dirty="0" smtClean="0"/>
              <a:t>Presenter Contacts</a:t>
            </a:r>
          </a:p>
          <a:p>
            <a:pPr marL="109728" indent="0" algn="ctr"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Tanya </a:t>
            </a:r>
            <a:r>
              <a:rPr lang="en-US" dirty="0" err="1" smtClean="0"/>
              <a:t>Zaccone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Svetlana </a:t>
            </a:r>
            <a:r>
              <a:rPr lang="en-US" dirty="0" err="1" smtClean="0"/>
              <a:t>Lazarova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Duarte Silva</a:t>
            </a:r>
          </a:p>
          <a:p>
            <a:pPr marL="109728" indent="0">
              <a:buNone/>
            </a:pPr>
            <a:r>
              <a:rPr lang="en-US" i="1" dirty="0" smtClean="0">
                <a:solidFill>
                  <a:schemeClr val="accent4"/>
                </a:solidFill>
              </a:rPr>
              <a:t>(You’ll have to let me know if you want your email here … or an on-purpose error…)</a:t>
            </a:r>
          </a:p>
          <a:p>
            <a:pPr marL="109728" indent="0">
              <a:buNone/>
            </a:pPr>
            <a:r>
              <a:rPr lang="en-US" dirty="0"/>
              <a:t>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9256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8382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715000"/>
            <a:ext cx="3974592" cy="55450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California Language Teachers’ Association Conference 2013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Where are we now? Three questions</a:t>
            </a:r>
          </a:p>
          <a:p>
            <a:pPr marL="109728" indent="0">
              <a:buNone/>
            </a:pPr>
            <a:r>
              <a:rPr lang="en-US" dirty="0" smtClean="0"/>
              <a:t>1) Name and school</a:t>
            </a:r>
          </a:p>
          <a:p>
            <a:pPr marL="109728" indent="0">
              <a:buNone/>
            </a:pPr>
            <a:r>
              <a:rPr lang="en-US" dirty="0" smtClean="0"/>
              <a:t>2) Positive in world language</a:t>
            </a:r>
          </a:p>
          <a:p>
            <a:pPr marL="109728" indent="0">
              <a:buNone/>
            </a:pPr>
            <a:r>
              <a:rPr lang="en-US" dirty="0" smtClean="0"/>
              <a:t>3) Challenges in </a:t>
            </a:r>
            <a:r>
              <a:rPr lang="en-US" dirty="0" smtClean="0"/>
              <a:t>World </a:t>
            </a:r>
            <a:r>
              <a:rPr lang="en-US" dirty="0"/>
              <a:t>L</a:t>
            </a:r>
            <a:r>
              <a:rPr lang="en-US" dirty="0" smtClean="0"/>
              <a:t>anguage </a:t>
            </a:r>
            <a:r>
              <a:rPr lang="en-US" dirty="0" smtClean="0"/>
              <a:t>relating to CTE</a:t>
            </a:r>
          </a:p>
          <a:p>
            <a:pPr marL="109728" indent="0">
              <a:buNone/>
            </a:pPr>
            <a:r>
              <a:rPr lang="en-US" i="1" dirty="0" smtClean="0">
                <a:solidFill>
                  <a:schemeClr val="accent4"/>
                </a:solidFill>
              </a:rPr>
              <a:t>(this would be for the get-to-know activity, and pairs then intro each other)</a:t>
            </a:r>
          </a:p>
          <a:p>
            <a:pPr marL="10972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689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dirty="0" smtClean="0"/>
              <a:t>Questions/Comments</a:t>
            </a:r>
          </a:p>
          <a:p>
            <a:pPr marL="109728" indent="0" algn="ctr">
              <a:buNone/>
            </a:pPr>
            <a:endParaRPr lang="en-US" dirty="0"/>
          </a:p>
          <a:p>
            <a:pPr marL="109728" indent="0" algn="ctr">
              <a:buNone/>
            </a:pPr>
            <a:endParaRPr lang="en-US" dirty="0" smtClean="0"/>
          </a:p>
          <a:p>
            <a:pPr marL="109728" indent="0" algn="ctr">
              <a:buNone/>
            </a:pPr>
            <a:endParaRPr lang="en-US"/>
          </a:p>
          <a:p>
            <a:pPr marL="109728" indent="0" algn="ctr">
              <a:buNone/>
            </a:pPr>
            <a:r>
              <a:rPr lang="en-US" smtClean="0"/>
              <a:t>Thank </a:t>
            </a:r>
            <a:r>
              <a:rPr lang="en-US" dirty="0" smtClean="0"/>
              <a:t>you </a:t>
            </a:r>
            <a:r>
              <a:rPr lang="en-US" smtClean="0"/>
              <a:t>for attending! </a:t>
            </a:r>
            <a:endParaRPr lang="en-US" dirty="0" smtClean="0"/>
          </a:p>
          <a:p>
            <a:pPr marL="109728" indent="0" algn="ctr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/>
              <a:t>	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8950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dirty="0" smtClean="0"/>
              <a:t>What is UCCI?</a:t>
            </a:r>
          </a:p>
          <a:p>
            <a:pPr marL="109728" indent="0" algn="ctr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n-US" i="1" dirty="0" smtClean="0">
                <a:solidFill>
                  <a:schemeClr val="accent4"/>
                </a:solidFill>
              </a:rPr>
              <a:t>(At this point, show clip from UCCI with participants’  comments?)</a:t>
            </a:r>
          </a:p>
        </p:txBody>
      </p:sp>
    </p:spTree>
    <p:extLst>
      <p:ext uri="{BB962C8B-B14F-4D97-AF65-F5344CB8AC3E}">
        <p14:creationId xmlns:p14="http://schemas.microsoft.com/office/powerpoint/2010/main" val="2353143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6858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UCCI: </a:t>
            </a:r>
          </a:p>
          <a:p>
            <a:pPr marL="109728" indent="0" algn="ctr">
              <a:buNone/>
            </a:pPr>
            <a:r>
              <a:rPr lang="en-US" dirty="0" smtClean="0"/>
              <a:t>University of California</a:t>
            </a:r>
          </a:p>
          <a:p>
            <a:pPr marL="109728" indent="0" algn="ctr">
              <a:buNone/>
            </a:pPr>
            <a:r>
              <a:rPr lang="en-US" dirty="0" smtClean="0"/>
              <a:t>Curriculum Integration Institute</a:t>
            </a:r>
          </a:p>
          <a:p>
            <a:pPr marL="109728" indent="0" algn="ctr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n-US" dirty="0" smtClean="0"/>
              <a:t>BUT FIRST …</a:t>
            </a:r>
          </a:p>
          <a:p>
            <a:pPr marL="10972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190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8382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715000"/>
            <a:ext cx="3974592" cy="55450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Begin with the end in mind: What students should know and be able to do…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To be college, career and world- ready?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643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CTE Sectors/World Language Content 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630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CTE and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17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P21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23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762000"/>
          </a:xfrm>
        </p:spPr>
        <p:txBody>
          <a:bodyPr/>
          <a:lstStyle/>
          <a:p>
            <a:r>
              <a:rPr lang="en-US" dirty="0" smtClean="0"/>
              <a:t>Developing College, Career and </a:t>
            </a:r>
            <a:br>
              <a:rPr lang="en-US" dirty="0" smtClean="0"/>
            </a:br>
            <a:r>
              <a:rPr lang="en-US" dirty="0" smtClean="0"/>
              <a:t>World-ready Students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638800"/>
            <a:ext cx="3974592" cy="630702"/>
          </a:xfrm>
        </p:spPr>
        <p:txBody>
          <a:bodyPr/>
          <a:lstStyle/>
          <a:p>
            <a:r>
              <a:rPr lang="en-US" dirty="0" smtClean="0"/>
              <a:t>California Language Teachers’ Association Conference 2013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P21 Interdisciplinary Themes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40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529</Words>
  <Application>Microsoft Macintosh PowerPoint</Application>
  <PresentationFormat>On-screen Show (4:3)</PresentationFormat>
  <Paragraphs>139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California Language Teachers’ Association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PowerPoint Presentation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  <vt:lpstr>Developing College, Career and  World-ready Students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California Language Teachers’ Association</dc:title>
  <dc:creator>Owner</dc:creator>
  <cp:lastModifiedBy>Silva Duarte</cp:lastModifiedBy>
  <cp:revision>42</cp:revision>
  <dcterms:created xsi:type="dcterms:W3CDTF">2013-02-12T03:41:50Z</dcterms:created>
  <dcterms:modified xsi:type="dcterms:W3CDTF">2013-02-17T03:27:42Z</dcterms:modified>
</cp:coreProperties>
</file>